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308" r:id="rId3"/>
    <p:sldId id="307" r:id="rId4"/>
    <p:sldId id="297" r:id="rId5"/>
    <p:sldId id="287" r:id="rId6"/>
    <p:sldId id="289" r:id="rId7"/>
    <p:sldId id="298" r:id="rId8"/>
    <p:sldId id="299" r:id="rId9"/>
    <p:sldId id="300" r:id="rId10"/>
    <p:sldId id="302" r:id="rId11"/>
    <p:sldId id="303" r:id="rId12"/>
    <p:sldId id="304" r:id="rId13"/>
    <p:sldId id="305" r:id="rId14"/>
    <p:sldId id="306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E6E"/>
    <a:srgbClr val="FA792A"/>
    <a:srgbClr val="FA7932"/>
    <a:srgbClr val="EC46F0"/>
    <a:srgbClr val="F7B7F4"/>
    <a:srgbClr val="E893F1"/>
    <a:srgbClr val="9DEDF5"/>
    <a:srgbClr val="2FE8F1"/>
    <a:srgbClr val="40F2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>
        <p:scale>
          <a:sx n="66" d="100"/>
          <a:sy n="66" d="100"/>
        </p:scale>
        <p:origin x="-125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15DEC-5C91-416A-92D8-1705DFFA78D0}" type="doc">
      <dgm:prSet loTypeId="urn:microsoft.com/office/officeart/2005/8/layout/hList1" loCatId="list" qsTypeId="urn:microsoft.com/office/officeart/2005/8/quickstyle/3d2" qsCatId="3D" csTypeId="urn:microsoft.com/office/officeart/2005/8/colors/colorful2" csCatId="colorful" phldr="1"/>
      <dgm:spPr/>
    </dgm:pt>
    <dgm:pt modelId="{D07D0340-C085-4C0E-BB6C-064C25A45B5A}">
      <dgm:prSet phldrT="[Текст]" custT="1"/>
      <dgm:spPr/>
      <dgm:t>
        <a:bodyPr/>
        <a:lstStyle/>
        <a:p>
          <a:r>
            <a:rPr lang="en-US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</a:t>
          </a:r>
          <a:r>
            <a:rPr lang="ru-RU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-я половина дня	</a:t>
          </a:r>
          <a:br>
            <a:rPr lang="ru-RU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</a:br>
          <a:endParaRPr lang="ru-RU" sz="1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9345EB9B-4FC4-41AE-9850-F12605643C07}" type="parTrans" cxnId="{F0C7004E-2A00-4CEA-A386-2B7437E36B2B}">
      <dgm:prSet/>
      <dgm:spPr/>
      <dgm:t>
        <a:bodyPr/>
        <a:lstStyle/>
        <a:p>
          <a:endParaRPr lang="ru-RU"/>
        </a:p>
      </dgm:t>
    </dgm:pt>
    <dgm:pt modelId="{D3AFD1B7-7063-4E83-967A-10F793A2E2EC}" type="sibTrans" cxnId="{F0C7004E-2A00-4CEA-A386-2B7437E36B2B}">
      <dgm:prSet/>
      <dgm:spPr/>
      <dgm:t>
        <a:bodyPr/>
        <a:lstStyle/>
        <a:p>
          <a:endParaRPr lang="ru-RU"/>
        </a:p>
      </dgm:t>
    </dgm:pt>
    <dgm:pt modelId="{A648EA4C-F9C4-4E9E-BF96-AD1D5458B983}">
      <dgm:prSet phldrT="[Текст]" custT="1"/>
      <dgm:spPr/>
      <dgm:t>
        <a:bodyPr/>
        <a:lstStyle/>
        <a:p>
          <a:r>
            <a:rPr lang="en-US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II</a:t>
          </a:r>
          <a:r>
            <a:rPr lang="ru-RU" sz="18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- я половина дня</a:t>
          </a:r>
          <a:endParaRPr lang="ru-RU" sz="1800" b="1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gm:t>
    </dgm:pt>
    <dgm:pt modelId="{E572710A-08CD-48AB-96D5-A50E40AD81DF}" type="parTrans" cxnId="{37EC6C56-2501-4038-B979-549B21B99713}">
      <dgm:prSet/>
      <dgm:spPr/>
      <dgm:t>
        <a:bodyPr/>
        <a:lstStyle/>
        <a:p>
          <a:endParaRPr lang="ru-RU"/>
        </a:p>
      </dgm:t>
    </dgm:pt>
    <dgm:pt modelId="{F9987D90-EC6F-46CC-83AE-5DEBAEBF4FE4}" type="sibTrans" cxnId="{37EC6C56-2501-4038-B979-549B21B99713}">
      <dgm:prSet/>
      <dgm:spPr/>
      <dgm:t>
        <a:bodyPr/>
        <a:lstStyle/>
        <a:p>
          <a:endParaRPr lang="ru-RU"/>
        </a:p>
      </dgm:t>
    </dgm:pt>
    <dgm:pt modelId="{6F24479C-1941-4A47-A76E-1845F88E3B81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Беседы, речевые ситуации, ситуативные разговоры;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6C80EEF4-475F-4D03-81BA-033D97EEE203}" type="parTrans" cxnId="{3FECBE3D-52D3-492C-94B0-6CA0BA6027D2}">
      <dgm:prSet/>
      <dgm:spPr/>
      <dgm:t>
        <a:bodyPr/>
        <a:lstStyle/>
        <a:p>
          <a:endParaRPr lang="ru-RU"/>
        </a:p>
      </dgm:t>
    </dgm:pt>
    <dgm:pt modelId="{9CB388F9-EEAB-45D8-9B4E-E403CFEBD09D}" type="sibTrans" cxnId="{3FECBE3D-52D3-492C-94B0-6CA0BA6027D2}">
      <dgm:prSet/>
      <dgm:spPr/>
      <dgm:t>
        <a:bodyPr/>
        <a:lstStyle/>
        <a:p>
          <a:endParaRPr lang="ru-RU"/>
        </a:p>
      </dgm:t>
    </dgm:pt>
    <dgm:pt modelId="{E8143994-D8F4-4B66-9C7A-FB34B9BFB3A4}">
      <dgm:prSet custT="1"/>
      <dgm:spPr/>
      <dgm:t>
        <a:bodyPr/>
        <a:lstStyle/>
        <a:p>
          <a:pPr algn="l"/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Тематические праздники, развлечения, конкуры;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F5F67A40-4E17-48C9-95ED-C41B3A8C8A46}" type="parTrans" cxnId="{B097A4CA-F685-4D1B-AB28-D65EB25751DD}">
      <dgm:prSet/>
      <dgm:spPr/>
      <dgm:t>
        <a:bodyPr/>
        <a:lstStyle/>
        <a:p>
          <a:endParaRPr lang="ru-RU"/>
        </a:p>
      </dgm:t>
    </dgm:pt>
    <dgm:pt modelId="{944FBD27-EB37-4EE3-A0AE-CA87FEDE00A4}" type="sibTrans" cxnId="{B097A4CA-F685-4D1B-AB28-D65EB25751DD}">
      <dgm:prSet/>
      <dgm:spPr/>
      <dgm:t>
        <a:bodyPr/>
        <a:lstStyle/>
        <a:p>
          <a:endParaRPr lang="ru-RU"/>
        </a:p>
      </dgm:t>
    </dgm:pt>
    <dgm:pt modelId="{D627E2D1-C9D4-47CF-88D2-D922D276DBB7}">
      <dgm:prSet custT="1"/>
      <dgm:spPr/>
      <dgm:t>
        <a:bodyPr/>
        <a:lstStyle/>
        <a:p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B8FAE5BE-0157-401A-9C2B-1F0CFDA7CDC0}" type="parTrans" cxnId="{8EFD7BE1-8F61-4316-9864-6868ECA6996B}">
      <dgm:prSet/>
      <dgm:spPr/>
      <dgm:t>
        <a:bodyPr/>
        <a:lstStyle/>
        <a:p>
          <a:endParaRPr lang="ru-RU"/>
        </a:p>
      </dgm:t>
    </dgm:pt>
    <dgm:pt modelId="{B9517020-9D42-474A-927B-C3FF3C0B69F8}" type="sibTrans" cxnId="{8EFD7BE1-8F61-4316-9864-6868ECA6996B}">
      <dgm:prSet/>
      <dgm:spPr/>
      <dgm:t>
        <a:bodyPr/>
        <a:lstStyle/>
        <a:p>
          <a:endParaRPr lang="ru-RU"/>
        </a:p>
      </dgm:t>
    </dgm:pt>
    <dgm:pt modelId="{B579CA0E-9BBC-4E1E-B3F5-8A05AFF8ED26}">
      <dgm:prSet custT="1"/>
      <dgm:spPr/>
      <dgm:t>
        <a:bodyPr/>
        <a:lstStyle/>
        <a:p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01720CC9-7AEF-4388-B62E-0D0B3A076F05}" type="parTrans" cxnId="{30A70651-829C-4C37-9835-C5061DA02D96}">
      <dgm:prSet/>
      <dgm:spPr/>
      <dgm:t>
        <a:bodyPr/>
        <a:lstStyle/>
        <a:p>
          <a:endParaRPr lang="ru-RU"/>
        </a:p>
      </dgm:t>
    </dgm:pt>
    <dgm:pt modelId="{A5BFA55E-C572-41B2-BE9D-E4EC52B6287A}" type="sibTrans" cxnId="{30A70651-829C-4C37-9835-C5061DA02D96}">
      <dgm:prSet/>
      <dgm:spPr/>
      <dgm:t>
        <a:bodyPr/>
        <a:lstStyle/>
        <a:p>
          <a:endParaRPr lang="ru-RU"/>
        </a:p>
      </dgm:t>
    </dgm:pt>
    <dgm:pt modelId="{23063157-E3B7-477F-925B-6DC30CEF8D89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Игровая ситуация, сюрпризный момент;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70C2923D-665C-4129-AFFF-45D121F8DF43}" type="parTrans" cxnId="{539BCC24-C931-4B10-944B-B5C4CB36CC24}">
      <dgm:prSet/>
      <dgm:spPr/>
      <dgm:t>
        <a:bodyPr/>
        <a:lstStyle/>
        <a:p>
          <a:endParaRPr lang="ru-RU"/>
        </a:p>
      </dgm:t>
    </dgm:pt>
    <dgm:pt modelId="{D89AABB1-E824-4FFD-8BB3-DA1A66C2E7CA}" type="sibTrans" cxnId="{539BCC24-C931-4B10-944B-B5C4CB36CC24}">
      <dgm:prSet/>
      <dgm:spPr/>
      <dgm:t>
        <a:bodyPr/>
        <a:lstStyle/>
        <a:p>
          <a:endParaRPr lang="ru-RU"/>
        </a:p>
      </dgm:t>
    </dgm:pt>
    <dgm:pt modelId="{830FE5A4-706B-471E-BBC4-ABE62326C1BE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Проблемная ситуация;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D5CA83ED-E6EE-443E-95EF-2D50E5744791}" type="parTrans" cxnId="{07FC1FEF-A3E7-4C6E-9DF1-45F778744E9B}">
      <dgm:prSet/>
      <dgm:spPr/>
      <dgm:t>
        <a:bodyPr/>
        <a:lstStyle/>
        <a:p>
          <a:endParaRPr lang="ru-RU"/>
        </a:p>
      </dgm:t>
    </dgm:pt>
    <dgm:pt modelId="{F14F63D9-AAA8-4105-A2C5-E1CF28245EA5}" type="sibTrans" cxnId="{07FC1FEF-A3E7-4C6E-9DF1-45F778744E9B}">
      <dgm:prSet/>
      <dgm:spPr/>
      <dgm:t>
        <a:bodyPr/>
        <a:lstStyle/>
        <a:p>
          <a:endParaRPr lang="ru-RU"/>
        </a:p>
      </dgm:t>
    </dgm:pt>
    <dgm:pt modelId="{93E23C6C-7A87-4224-A0BA-9BA177054DEB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Дидактические, конструктивные, подвижные, сюжетно-ролевые игры;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578DADFD-7078-41CC-BA32-7444DA9010B4}" type="parTrans" cxnId="{ECACB327-6112-4620-A9D6-0E1573CE16E1}">
      <dgm:prSet/>
      <dgm:spPr/>
      <dgm:t>
        <a:bodyPr/>
        <a:lstStyle/>
        <a:p>
          <a:endParaRPr lang="ru-RU"/>
        </a:p>
      </dgm:t>
    </dgm:pt>
    <dgm:pt modelId="{6C119D80-C010-4956-BB30-03A271A4931F}" type="sibTrans" cxnId="{ECACB327-6112-4620-A9D6-0E1573CE16E1}">
      <dgm:prSet/>
      <dgm:spPr/>
      <dgm:t>
        <a:bodyPr/>
        <a:lstStyle/>
        <a:p>
          <a:endParaRPr lang="ru-RU"/>
        </a:p>
      </dgm:t>
    </dgm:pt>
    <dgm:pt modelId="{DE7DE622-02AB-47BE-B93E-7FF87E720C9C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Ситуации морального выбора;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9040075A-E5D9-4A79-AC6B-03DB8DA1D3D2}" type="parTrans" cxnId="{B12E54DE-B07D-46BB-BDE1-C4CD63ADFAED}">
      <dgm:prSet/>
      <dgm:spPr/>
      <dgm:t>
        <a:bodyPr/>
        <a:lstStyle/>
        <a:p>
          <a:endParaRPr lang="ru-RU"/>
        </a:p>
      </dgm:t>
    </dgm:pt>
    <dgm:pt modelId="{C34832BB-25DE-45E9-81E5-0B4599DE1A04}" type="sibTrans" cxnId="{B12E54DE-B07D-46BB-BDE1-C4CD63ADFAED}">
      <dgm:prSet/>
      <dgm:spPr/>
      <dgm:t>
        <a:bodyPr/>
        <a:lstStyle/>
        <a:p>
          <a:endParaRPr lang="ru-RU"/>
        </a:p>
      </dgm:t>
    </dgm:pt>
    <dgm:pt modelId="{7746F1D6-6CCA-4333-8A01-F7DF9ABE71AD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Наблюдения, целевые прогулки, экскурсии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B733EEC4-97D1-4F2A-8CE2-A1992E3DC247}" type="parTrans" cxnId="{11334E59-4C50-456C-B9E4-1CE167031B66}">
      <dgm:prSet/>
      <dgm:spPr/>
      <dgm:t>
        <a:bodyPr/>
        <a:lstStyle/>
        <a:p>
          <a:endParaRPr lang="ru-RU"/>
        </a:p>
      </dgm:t>
    </dgm:pt>
    <dgm:pt modelId="{5B7F94AB-4206-452E-91E3-3D776EA0037E}" type="sibTrans" cxnId="{11334E59-4C50-456C-B9E4-1CE167031B66}">
      <dgm:prSet/>
      <dgm:spPr/>
      <dgm:t>
        <a:bodyPr/>
        <a:lstStyle/>
        <a:p>
          <a:endParaRPr lang="ru-RU"/>
        </a:p>
      </dgm:t>
    </dgm:pt>
    <dgm:pt modelId="{3186F91F-DBB3-4DEA-B701-41C9F2778C2A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ООД;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D8285662-F0B8-4998-9D1A-D8E2646C1272}" type="parTrans" cxnId="{A7553D75-9918-461D-8AB6-9F6690EFDD47}">
      <dgm:prSet/>
      <dgm:spPr/>
      <dgm:t>
        <a:bodyPr/>
        <a:lstStyle/>
        <a:p>
          <a:endParaRPr lang="ru-RU"/>
        </a:p>
      </dgm:t>
    </dgm:pt>
    <dgm:pt modelId="{415E3EAD-A911-42EE-B5C9-B5615EA303F9}" type="sibTrans" cxnId="{A7553D75-9918-461D-8AB6-9F6690EFDD47}">
      <dgm:prSet/>
      <dgm:spPr/>
      <dgm:t>
        <a:bodyPr/>
        <a:lstStyle/>
        <a:p>
          <a:endParaRPr lang="ru-RU"/>
        </a:p>
      </dgm:t>
    </dgm:pt>
    <dgm:pt modelId="{F3EFEBD9-39E5-4E49-AA7A-04EE091AF45D}">
      <dgm:prSet custT="1"/>
      <dgm:spPr/>
      <dgm:t>
        <a:bodyPr/>
        <a:lstStyle/>
        <a:p>
          <a:pPr algn="l"/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Совместный (общий, коллективный) труд;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F871CBBB-E000-425C-8E7A-1AD75D3A953A}" type="parTrans" cxnId="{C2B488BC-A6FC-4C71-B0DB-AEE9F1768A58}">
      <dgm:prSet/>
      <dgm:spPr/>
      <dgm:t>
        <a:bodyPr/>
        <a:lstStyle/>
        <a:p>
          <a:endParaRPr lang="ru-RU"/>
        </a:p>
      </dgm:t>
    </dgm:pt>
    <dgm:pt modelId="{CD541D6E-8A6F-4548-84E0-22E3373C46D1}" type="sibTrans" cxnId="{C2B488BC-A6FC-4C71-B0DB-AEE9F1768A58}">
      <dgm:prSet/>
      <dgm:spPr/>
      <dgm:t>
        <a:bodyPr/>
        <a:lstStyle/>
        <a:p>
          <a:endParaRPr lang="ru-RU"/>
        </a:p>
      </dgm:t>
    </dgm:pt>
    <dgm:pt modelId="{918C2634-2CE7-449E-8C04-3D40A57D6464}">
      <dgm:prSet custT="1"/>
      <dgm:spPr/>
      <dgm:t>
        <a:bodyPr/>
        <a:lstStyle/>
        <a:p>
          <a:pPr algn="l"/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7EA8483C-8723-46CA-B06C-AF2076A4F33F}" type="parTrans" cxnId="{7437E6B0-742D-426D-88F1-069AD300B1B6}">
      <dgm:prSet/>
      <dgm:spPr/>
      <dgm:t>
        <a:bodyPr/>
        <a:lstStyle/>
        <a:p>
          <a:endParaRPr lang="ru-RU"/>
        </a:p>
      </dgm:t>
    </dgm:pt>
    <dgm:pt modelId="{9D95FE93-D7D8-455B-9FB0-7615A7B217FD}" type="sibTrans" cxnId="{7437E6B0-742D-426D-88F1-069AD300B1B6}">
      <dgm:prSet/>
      <dgm:spPr/>
      <dgm:t>
        <a:bodyPr/>
        <a:lstStyle/>
        <a:p>
          <a:endParaRPr lang="ru-RU"/>
        </a:p>
      </dgm:t>
    </dgm:pt>
    <dgm:pt modelId="{674F1DAE-9BB1-4444-BE3C-B7FC0C3B6240}">
      <dgm:prSet custT="1"/>
      <dgm:spPr/>
      <dgm:t>
        <a:bodyPr/>
        <a:lstStyle/>
        <a:p>
          <a:pPr algn="l"/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A4BA34CA-200B-4AE8-9A3E-A28696CE08B8}" type="parTrans" cxnId="{6885A4BD-52D1-4AF7-A77E-869F88596F6E}">
      <dgm:prSet/>
      <dgm:spPr/>
      <dgm:t>
        <a:bodyPr/>
        <a:lstStyle/>
        <a:p>
          <a:endParaRPr lang="ru-RU"/>
        </a:p>
      </dgm:t>
    </dgm:pt>
    <dgm:pt modelId="{D9D307E5-F2B9-4FAB-9668-E6F63EDD79C5}" type="sibTrans" cxnId="{6885A4BD-52D1-4AF7-A77E-869F88596F6E}">
      <dgm:prSet/>
      <dgm:spPr/>
      <dgm:t>
        <a:bodyPr/>
        <a:lstStyle/>
        <a:p>
          <a:endParaRPr lang="ru-RU"/>
        </a:p>
      </dgm:t>
    </dgm:pt>
    <dgm:pt modelId="{53C1992B-B216-48C7-BC93-098C61DC254A}">
      <dgm:prSet custT="1"/>
      <dgm:spPr/>
      <dgm:t>
        <a:bodyPr/>
        <a:lstStyle/>
        <a:p>
          <a:pPr algn="l"/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Рассказывание, чтение, обсуждение, разучивание, </a:t>
          </a:r>
          <a:r>
            <a:rPr lang="ru-RU" sz="1800" b="1" i="1" dirty="0" err="1" smtClean="0">
              <a:solidFill>
                <a:schemeClr val="accent6">
                  <a:lumMod val="50000"/>
                </a:schemeClr>
              </a:solidFill>
            </a:rPr>
            <a:t>инсценирование</a:t>
          </a:r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 произведений, игры- драматизации,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8CBD2A1F-CB38-4C21-9EEF-46208E9987E4}" type="parTrans" cxnId="{17488312-EE84-4311-B527-D4B5D2D08D1F}">
      <dgm:prSet/>
      <dgm:spPr/>
      <dgm:t>
        <a:bodyPr/>
        <a:lstStyle/>
        <a:p>
          <a:endParaRPr lang="ru-RU"/>
        </a:p>
      </dgm:t>
    </dgm:pt>
    <dgm:pt modelId="{5A37FAAA-E639-4C80-B947-698B2CAE3F25}" type="sibTrans" cxnId="{17488312-EE84-4311-B527-D4B5D2D08D1F}">
      <dgm:prSet/>
      <dgm:spPr/>
      <dgm:t>
        <a:bodyPr/>
        <a:lstStyle/>
        <a:p>
          <a:endParaRPr lang="ru-RU"/>
        </a:p>
      </dgm:t>
    </dgm:pt>
    <dgm:pt modelId="{CC5B28D5-097F-4FDB-A6BF-FC6BC2A8D6B6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Загадывание, разгадывание загадок, пересказы, составление рассказов и сказок;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566CEA6C-1CD8-4685-984E-48BD2CFF0E07}" type="parTrans" cxnId="{90EB1E46-7FF1-4811-899D-7E15BAD02FD3}">
      <dgm:prSet/>
      <dgm:spPr/>
      <dgm:t>
        <a:bodyPr/>
        <a:lstStyle/>
        <a:p>
          <a:endParaRPr lang="ru-RU"/>
        </a:p>
      </dgm:t>
    </dgm:pt>
    <dgm:pt modelId="{0DAB6DE7-B1D6-471D-9F00-1B30A6D4594D}" type="sibTrans" cxnId="{90EB1E46-7FF1-4811-899D-7E15BAD02FD3}">
      <dgm:prSet/>
      <dgm:spPr/>
      <dgm:t>
        <a:bodyPr/>
        <a:lstStyle/>
        <a:p>
          <a:endParaRPr lang="ru-RU"/>
        </a:p>
      </dgm:t>
    </dgm:pt>
    <dgm:pt modelId="{3FF0D34B-6996-40EE-B3F1-69FADA5DD708}">
      <dgm:prSet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Мастерские детского творчества 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727CC31A-1002-439F-8F3B-B9089C7D5F3E}" type="parTrans" cxnId="{AF702EED-E1E3-473F-89EE-A6B3D939C96F}">
      <dgm:prSet/>
      <dgm:spPr/>
      <dgm:t>
        <a:bodyPr/>
        <a:lstStyle/>
        <a:p>
          <a:endParaRPr lang="ru-RU"/>
        </a:p>
      </dgm:t>
    </dgm:pt>
    <dgm:pt modelId="{73717DEA-C015-4EE7-B5E0-5EF8CE96E016}" type="sibTrans" cxnId="{AF702EED-E1E3-473F-89EE-A6B3D939C96F}">
      <dgm:prSet/>
      <dgm:spPr/>
      <dgm:t>
        <a:bodyPr/>
        <a:lstStyle/>
        <a:p>
          <a:endParaRPr lang="ru-RU"/>
        </a:p>
      </dgm:t>
    </dgm:pt>
    <dgm:pt modelId="{62AFDB8D-5E28-4F74-A947-8538BAB137F3}">
      <dgm:prSet custT="1"/>
      <dgm:spPr/>
      <dgm:t>
        <a:bodyPr/>
        <a:lstStyle/>
        <a:p>
          <a:pPr algn="l"/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Выставки изобразительного искусства, вернисажи детского творчества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F67B4C60-74E7-427E-BFAF-3C6633699D6E}" type="parTrans" cxnId="{2AED8E70-468C-4767-9EE2-632CFFCD1616}">
      <dgm:prSet/>
      <dgm:spPr/>
      <dgm:t>
        <a:bodyPr/>
        <a:lstStyle/>
        <a:p>
          <a:endParaRPr lang="ru-RU"/>
        </a:p>
      </dgm:t>
    </dgm:pt>
    <dgm:pt modelId="{1E410AF7-A5F3-4D9B-8CC6-260B0B86C6A4}" type="sibTrans" cxnId="{2AED8E70-468C-4767-9EE2-632CFFCD1616}">
      <dgm:prSet/>
      <dgm:spPr/>
      <dgm:t>
        <a:bodyPr/>
        <a:lstStyle/>
        <a:p>
          <a:endParaRPr lang="ru-RU"/>
        </a:p>
      </dgm:t>
    </dgm:pt>
    <dgm:pt modelId="{25C61E62-F429-40CA-AE45-87033580D4EE}">
      <dgm:prSet custT="1"/>
      <dgm:spPr/>
      <dgm:t>
        <a:bodyPr/>
        <a:lstStyle/>
        <a:p>
          <a:pPr algn="l"/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</a:rPr>
            <a:t> Театрализованные игры, детские спектакли;</a:t>
          </a:r>
          <a:endParaRPr lang="ru-RU" sz="18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0E257E30-93C4-4AB5-80CF-AD0936216169}" type="parTrans" cxnId="{504BA2EC-A70E-4B92-87DF-4A191BEC1E17}">
      <dgm:prSet/>
      <dgm:spPr/>
      <dgm:t>
        <a:bodyPr/>
        <a:lstStyle/>
        <a:p>
          <a:endParaRPr lang="ru-RU"/>
        </a:p>
      </dgm:t>
    </dgm:pt>
    <dgm:pt modelId="{3E7E8358-22CF-46EC-B782-E99CF7E7C93F}" type="sibTrans" cxnId="{504BA2EC-A70E-4B92-87DF-4A191BEC1E17}">
      <dgm:prSet/>
      <dgm:spPr/>
      <dgm:t>
        <a:bodyPr/>
        <a:lstStyle/>
        <a:p>
          <a:endParaRPr lang="ru-RU"/>
        </a:p>
      </dgm:t>
    </dgm:pt>
    <dgm:pt modelId="{429DA7E6-D442-484D-ABFE-6C60226FA698}" type="pres">
      <dgm:prSet presAssocID="{F1915DEC-5C91-416A-92D8-1705DFFA78D0}" presName="Name0" presStyleCnt="0">
        <dgm:presLayoutVars>
          <dgm:dir/>
          <dgm:animLvl val="lvl"/>
          <dgm:resizeHandles val="exact"/>
        </dgm:presLayoutVars>
      </dgm:prSet>
      <dgm:spPr/>
    </dgm:pt>
    <dgm:pt modelId="{0A72D1DE-617D-4821-A472-ECD41094147C}" type="pres">
      <dgm:prSet presAssocID="{D07D0340-C085-4C0E-BB6C-064C25A45B5A}" presName="composite" presStyleCnt="0"/>
      <dgm:spPr/>
    </dgm:pt>
    <dgm:pt modelId="{330DF290-B7F9-4578-96E0-24AE2B5AE8BA}" type="pres">
      <dgm:prSet presAssocID="{D07D0340-C085-4C0E-BB6C-064C25A45B5A}" presName="parTx" presStyleLbl="alignNode1" presStyleIdx="0" presStyleCnt="2" custScaleY="100000" custLinFactNeighborX="-112" custLinFactNeighborY="-232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0FCB2-075C-4B92-8086-853A4DD4DB6D}" type="pres">
      <dgm:prSet presAssocID="{D07D0340-C085-4C0E-BB6C-064C25A45B5A}" presName="desTx" presStyleLbl="alignAccFollowNode1" presStyleIdx="0" presStyleCnt="2" custLinFactNeighborX="-1355" custLinFactNeighborY="-17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93B7C-2561-4B6C-92C9-D73CD98E1AE6}" type="pres">
      <dgm:prSet presAssocID="{D3AFD1B7-7063-4E83-967A-10F793A2E2EC}" presName="space" presStyleCnt="0"/>
      <dgm:spPr/>
    </dgm:pt>
    <dgm:pt modelId="{02595076-AEF9-4C57-BAF9-B73516B7748B}" type="pres">
      <dgm:prSet presAssocID="{A648EA4C-F9C4-4E9E-BF96-AD1D5458B983}" presName="composite" presStyleCnt="0"/>
      <dgm:spPr/>
    </dgm:pt>
    <dgm:pt modelId="{6AB405E4-143F-4BF1-B2E3-8831E5148BF2}" type="pres">
      <dgm:prSet presAssocID="{A648EA4C-F9C4-4E9E-BF96-AD1D5458B983}" presName="parTx" presStyleLbl="alignNode1" presStyleIdx="1" presStyleCnt="2" custScaleY="100000" custLinFactNeighborX="-214" custLinFactNeighborY="-54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F1D8B-CBE9-4534-89E6-B0BB637E861E}" type="pres">
      <dgm:prSet presAssocID="{A648EA4C-F9C4-4E9E-BF96-AD1D5458B983}" presName="desTx" presStyleLbl="alignAccFollowNode1" presStyleIdx="1" presStyleCnt="2" custLinFactNeighborX="-214" custLinFactNeighborY="-6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53D75-9918-461D-8AB6-9F6690EFDD47}" srcId="{D07D0340-C085-4C0E-BB6C-064C25A45B5A}" destId="{3186F91F-DBB3-4DEA-B701-41C9F2778C2A}" srcOrd="7" destOrd="0" parTransId="{D8285662-F0B8-4998-9D1A-D8E2646C1272}" sibTransId="{415E3EAD-A911-42EE-B5C9-B5615EA303F9}"/>
    <dgm:cxn modelId="{8EFD7BE1-8F61-4316-9864-6868ECA6996B}" srcId="{D07D0340-C085-4C0E-BB6C-064C25A45B5A}" destId="{D627E2D1-C9D4-47CF-88D2-D922D276DBB7}" srcOrd="10" destOrd="0" parTransId="{B8FAE5BE-0157-401A-9C2B-1F0CFDA7CDC0}" sibTransId="{B9517020-9D42-474A-927B-C3FF3C0B69F8}"/>
    <dgm:cxn modelId="{90EB1E46-7FF1-4811-899D-7E15BAD02FD3}" srcId="{D07D0340-C085-4C0E-BB6C-064C25A45B5A}" destId="{CC5B28D5-097F-4FDB-A6BF-FC6BC2A8D6B6}" srcOrd="2" destOrd="0" parTransId="{566CEA6C-1CD8-4685-984E-48BD2CFF0E07}" sibTransId="{0DAB6DE7-B1D6-471D-9F00-1B30A6D4594D}"/>
    <dgm:cxn modelId="{381A8EC9-46B1-4D61-9C0D-7F6C91E74FCC}" type="presOf" srcId="{6F24479C-1941-4A47-A76E-1845F88E3B81}" destId="{E2E0FCB2-075C-4B92-8086-853A4DD4DB6D}" srcOrd="0" destOrd="0" presId="urn:microsoft.com/office/officeart/2005/8/layout/hList1"/>
    <dgm:cxn modelId="{30A70651-829C-4C37-9835-C5061DA02D96}" srcId="{D07D0340-C085-4C0E-BB6C-064C25A45B5A}" destId="{B579CA0E-9BBC-4E1E-B3F5-8A05AFF8ED26}" srcOrd="9" destOrd="0" parTransId="{01720CC9-7AEF-4388-B62E-0D0B3A076F05}" sibTransId="{A5BFA55E-C572-41B2-BE9D-E4EC52B6287A}"/>
    <dgm:cxn modelId="{80A5DB87-326B-4481-99A3-9A3827AE6570}" type="presOf" srcId="{CC5B28D5-097F-4FDB-A6BF-FC6BC2A8D6B6}" destId="{E2E0FCB2-075C-4B92-8086-853A4DD4DB6D}" srcOrd="0" destOrd="2" presId="urn:microsoft.com/office/officeart/2005/8/layout/hList1"/>
    <dgm:cxn modelId="{7F3B48C6-B662-4E47-9287-49FFC0A8EC89}" type="presOf" srcId="{A648EA4C-F9C4-4E9E-BF96-AD1D5458B983}" destId="{6AB405E4-143F-4BF1-B2E3-8831E5148BF2}" srcOrd="0" destOrd="0" presId="urn:microsoft.com/office/officeart/2005/8/layout/hList1"/>
    <dgm:cxn modelId="{CC8C399A-AFC3-4299-99B2-FCBEB7ED2F86}" type="presOf" srcId="{830FE5A4-706B-471E-BBC4-ABE62326C1BE}" destId="{E2E0FCB2-075C-4B92-8086-853A4DD4DB6D}" srcOrd="0" destOrd="3" presId="urn:microsoft.com/office/officeart/2005/8/layout/hList1"/>
    <dgm:cxn modelId="{C3DE5FB9-CC28-4499-9868-6A812F0191EF}" type="presOf" srcId="{F3EFEBD9-39E5-4E49-AA7A-04EE091AF45D}" destId="{F5AF1D8B-CBE9-4534-89E6-B0BB637E861E}" srcOrd="0" destOrd="3" presId="urn:microsoft.com/office/officeart/2005/8/layout/hList1"/>
    <dgm:cxn modelId="{B12E54DE-B07D-46BB-BDE1-C4CD63ADFAED}" srcId="{D07D0340-C085-4C0E-BB6C-064C25A45B5A}" destId="{DE7DE622-02AB-47BE-B93E-7FF87E720C9C}" srcOrd="4" destOrd="0" parTransId="{9040075A-E5D9-4A79-AC6B-03DB8DA1D3D2}" sibTransId="{C34832BB-25DE-45E9-81E5-0B4599DE1A04}"/>
    <dgm:cxn modelId="{73423E54-676E-4FCA-96BC-D37ED35052FA}" type="presOf" srcId="{674F1DAE-9BB1-4444-BE3C-B7FC0C3B6240}" destId="{F5AF1D8B-CBE9-4534-89E6-B0BB637E861E}" srcOrd="0" destOrd="5" presId="urn:microsoft.com/office/officeart/2005/8/layout/hList1"/>
    <dgm:cxn modelId="{3E1DDFF4-7B07-42F3-BCC2-D4CF4ABAFC2B}" type="presOf" srcId="{62AFDB8D-5E28-4F74-A947-8538BAB137F3}" destId="{F5AF1D8B-CBE9-4534-89E6-B0BB637E861E}" srcOrd="0" destOrd="4" presId="urn:microsoft.com/office/officeart/2005/8/layout/hList1"/>
    <dgm:cxn modelId="{B097A4CA-F685-4D1B-AB28-D65EB25751DD}" srcId="{A648EA4C-F9C4-4E9E-BF96-AD1D5458B983}" destId="{E8143994-D8F4-4B66-9C7A-FB34B9BFB3A4}" srcOrd="0" destOrd="0" parTransId="{F5F67A40-4E17-48C9-95ED-C41B3A8C8A46}" sibTransId="{944FBD27-EB37-4EE3-A0AE-CA87FEDE00A4}"/>
    <dgm:cxn modelId="{6885A4BD-52D1-4AF7-A77E-869F88596F6E}" srcId="{A648EA4C-F9C4-4E9E-BF96-AD1D5458B983}" destId="{674F1DAE-9BB1-4444-BE3C-B7FC0C3B6240}" srcOrd="5" destOrd="0" parTransId="{A4BA34CA-200B-4AE8-9A3E-A28696CE08B8}" sibTransId="{D9D307E5-F2B9-4FAB-9668-E6F63EDD79C5}"/>
    <dgm:cxn modelId="{07FC1FEF-A3E7-4C6E-9DF1-45F778744E9B}" srcId="{D07D0340-C085-4C0E-BB6C-064C25A45B5A}" destId="{830FE5A4-706B-471E-BBC4-ABE62326C1BE}" srcOrd="3" destOrd="0" parTransId="{D5CA83ED-E6EE-443E-95EF-2D50E5744791}" sibTransId="{F14F63D9-AAA8-4105-A2C5-E1CF28245EA5}"/>
    <dgm:cxn modelId="{5DF86FB6-0496-4464-B426-700D7F196278}" type="presOf" srcId="{25C61E62-F429-40CA-AE45-87033580D4EE}" destId="{F5AF1D8B-CBE9-4534-89E6-B0BB637E861E}" srcOrd="0" destOrd="2" presId="urn:microsoft.com/office/officeart/2005/8/layout/hList1"/>
    <dgm:cxn modelId="{F0D4D07C-B33F-4A9B-9F39-ACBB82BA5C18}" type="presOf" srcId="{DE7DE622-02AB-47BE-B93E-7FF87E720C9C}" destId="{E2E0FCB2-075C-4B92-8086-853A4DD4DB6D}" srcOrd="0" destOrd="4" presId="urn:microsoft.com/office/officeart/2005/8/layout/hList1"/>
    <dgm:cxn modelId="{E40C96AB-5899-45C8-8CA5-EE91E0950862}" type="presOf" srcId="{3186F91F-DBB3-4DEA-B701-41C9F2778C2A}" destId="{E2E0FCB2-075C-4B92-8086-853A4DD4DB6D}" srcOrd="0" destOrd="7" presId="urn:microsoft.com/office/officeart/2005/8/layout/hList1"/>
    <dgm:cxn modelId="{ECACB327-6112-4620-A9D6-0E1573CE16E1}" srcId="{D07D0340-C085-4C0E-BB6C-064C25A45B5A}" destId="{93E23C6C-7A87-4224-A0BA-9BA177054DEB}" srcOrd="5" destOrd="0" parTransId="{578DADFD-7078-41CC-BA32-7444DA9010B4}" sibTransId="{6C119D80-C010-4956-BB30-03A271A4931F}"/>
    <dgm:cxn modelId="{A26DE38E-C216-42FE-BFCF-7835F2B03842}" type="presOf" srcId="{23063157-E3B7-477F-925B-6DC30CEF8D89}" destId="{E2E0FCB2-075C-4B92-8086-853A4DD4DB6D}" srcOrd="0" destOrd="1" presId="urn:microsoft.com/office/officeart/2005/8/layout/hList1"/>
    <dgm:cxn modelId="{225D275E-DC83-4892-903B-DBAFF749FFCF}" type="presOf" srcId="{918C2634-2CE7-449E-8C04-3D40A57D6464}" destId="{F5AF1D8B-CBE9-4534-89E6-B0BB637E861E}" srcOrd="0" destOrd="6" presId="urn:microsoft.com/office/officeart/2005/8/layout/hList1"/>
    <dgm:cxn modelId="{17488312-EE84-4311-B527-D4B5D2D08D1F}" srcId="{A648EA4C-F9C4-4E9E-BF96-AD1D5458B983}" destId="{53C1992B-B216-48C7-BC93-098C61DC254A}" srcOrd="1" destOrd="0" parTransId="{8CBD2A1F-CB38-4C21-9EEF-46208E9987E4}" sibTransId="{5A37FAAA-E639-4C80-B947-698B2CAE3F25}"/>
    <dgm:cxn modelId="{18DD4B25-632A-44B9-B856-F628625922AD}" type="presOf" srcId="{93E23C6C-7A87-4224-A0BA-9BA177054DEB}" destId="{E2E0FCB2-075C-4B92-8086-853A4DD4DB6D}" srcOrd="0" destOrd="5" presId="urn:microsoft.com/office/officeart/2005/8/layout/hList1"/>
    <dgm:cxn modelId="{7437E6B0-742D-426D-88F1-069AD300B1B6}" srcId="{A648EA4C-F9C4-4E9E-BF96-AD1D5458B983}" destId="{918C2634-2CE7-449E-8C04-3D40A57D6464}" srcOrd="6" destOrd="0" parTransId="{7EA8483C-8723-46CA-B06C-AF2076A4F33F}" sibTransId="{9D95FE93-D7D8-455B-9FB0-7615A7B217FD}"/>
    <dgm:cxn modelId="{01D50F72-4CA6-4DD5-B1D8-5632FE59CD5E}" type="presOf" srcId="{7746F1D6-6CCA-4333-8A01-F7DF9ABE71AD}" destId="{E2E0FCB2-075C-4B92-8086-853A4DD4DB6D}" srcOrd="0" destOrd="6" presId="urn:microsoft.com/office/officeart/2005/8/layout/hList1"/>
    <dgm:cxn modelId="{55DCA990-98C3-405B-AAF6-D220A0F51288}" type="presOf" srcId="{D627E2D1-C9D4-47CF-88D2-D922D276DBB7}" destId="{E2E0FCB2-075C-4B92-8086-853A4DD4DB6D}" srcOrd="0" destOrd="10" presId="urn:microsoft.com/office/officeart/2005/8/layout/hList1"/>
    <dgm:cxn modelId="{28D2B1FA-17FD-4C94-B8D5-9C23CFB0E2C0}" type="presOf" srcId="{D07D0340-C085-4C0E-BB6C-064C25A45B5A}" destId="{330DF290-B7F9-4578-96E0-24AE2B5AE8BA}" srcOrd="0" destOrd="0" presId="urn:microsoft.com/office/officeart/2005/8/layout/hList1"/>
    <dgm:cxn modelId="{37EC6C56-2501-4038-B979-549B21B99713}" srcId="{F1915DEC-5C91-416A-92D8-1705DFFA78D0}" destId="{A648EA4C-F9C4-4E9E-BF96-AD1D5458B983}" srcOrd="1" destOrd="0" parTransId="{E572710A-08CD-48AB-96D5-A50E40AD81DF}" sibTransId="{F9987D90-EC6F-46CC-83AE-5DEBAEBF4FE4}"/>
    <dgm:cxn modelId="{C2B488BC-A6FC-4C71-B0DB-AEE9F1768A58}" srcId="{A648EA4C-F9C4-4E9E-BF96-AD1D5458B983}" destId="{F3EFEBD9-39E5-4E49-AA7A-04EE091AF45D}" srcOrd="3" destOrd="0" parTransId="{F871CBBB-E000-425C-8E7A-1AD75D3A953A}" sibTransId="{CD541D6E-8A6F-4548-84E0-22E3373C46D1}"/>
    <dgm:cxn modelId="{75D5D503-FC0D-4A97-9CC7-8B6E7D128CDB}" type="presOf" srcId="{53C1992B-B216-48C7-BC93-098C61DC254A}" destId="{F5AF1D8B-CBE9-4534-89E6-B0BB637E861E}" srcOrd="0" destOrd="1" presId="urn:microsoft.com/office/officeart/2005/8/layout/hList1"/>
    <dgm:cxn modelId="{0FA0C760-FE3C-4FBD-8761-A1522041B44A}" type="presOf" srcId="{B579CA0E-9BBC-4E1E-B3F5-8A05AFF8ED26}" destId="{E2E0FCB2-075C-4B92-8086-853A4DD4DB6D}" srcOrd="0" destOrd="9" presId="urn:microsoft.com/office/officeart/2005/8/layout/hList1"/>
    <dgm:cxn modelId="{2AED8E70-468C-4767-9EE2-632CFFCD1616}" srcId="{A648EA4C-F9C4-4E9E-BF96-AD1D5458B983}" destId="{62AFDB8D-5E28-4F74-A947-8538BAB137F3}" srcOrd="4" destOrd="0" parTransId="{F67B4C60-74E7-427E-BFAF-3C6633699D6E}" sibTransId="{1E410AF7-A5F3-4D9B-8CC6-260B0B86C6A4}"/>
    <dgm:cxn modelId="{AF702EED-E1E3-473F-89EE-A6B3D939C96F}" srcId="{D07D0340-C085-4C0E-BB6C-064C25A45B5A}" destId="{3FF0D34B-6996-40EE-B3F1-69FADA5DD708}" srcOrd="8" destOrd="0" parTransId="{727CC31A-1002-439F-8F3B-B9089C7D5F3E}" sibTransId="{73717DEA-C015-4EE7-B5E0-5EF8CE96E016}"/>
    <dgm:cxn modelId="{8370DFB9-3E3E-4812-A6B9-8F1ED3CB71A2}" type="presOf" srcId="{E8143994-D8F4-4B66-9C7A-FB34B9BFB3A4}" destId="{F5AF1D8B-CBE9-4534-89E6-B0BB637E861E}" srcOrd="0" destOrd="0" presId="urn:microsoft.com/office/officeart/2005/8/layout/hList1"/>
    <dgm:cxn modelId="{235E9A1F-F3D3-4DBB-991B-0BFC122E171B}" type="presOf" srcId="{3FF0D34B-6996-40EE-B3F1-69FADA5DD708}" destId="{E2E0FCB2-075C-4B92-8086-853A4DD4DB6D}" srcOrd="0" destOrd="8" presId="urn:microsoft.com/office/officeart/2005/8/layout/hList1"/>
    <dgm:cxn modelId="{11334E59-4C50-456C-B9E4-1CE167031B66}" srcId="{D07D0340-C085-4C0E-BB6C-064C25A45B5A}" destId="{7746F1D6-6CCA-4333-8A01-F7DF9ABE71AD}" srcOrd="6" destOrd="0" parTransId="{B733EEC4-97D1-4F2A-8CE2-A1992E3DC247}" sibTransId="{5B7F94AB-4206-452E-91E3-3D776EA0037E}"/>
    <dgm:cxn modelId="{3FECBE3D-52D3-492C-94B0-6CA0BA6027D2}" srcId="{D07D0340-C085-4C0E-BB6C-064C25A45B5A}" destId="{6F24479C-1941-4A47-A76E-1845F88E3B81}" srcOrd="0" destOrd="0" parTransId="{6C80EEF4-475F-4D03-81BA-033D97EEE203}" sibTransId="{9CB388F9-EEAB-45D8-9B4E-E403CFEBD09D}"/>
    <dgm:cxn modelId="{539BCC24-C931-4B10-944B-B5C4CB36CC24}" srcId="{D07D0340-C085-4C0E-BB6C-064C25A45B5A}" destId="{23063157-E3B7-477F-925B-6DC30CEF8D89}" srcOrd="1" destOrd="0" parTransId="{70C2923D-665C-4129-AFFF-45D121F8DF43}" sibTransId="{D89AABB1-E824-4FFD-8BB3-DA1A66C2E7CA}"/>
    <dgm:cxn modelId="{F0C7004E-2A00-4CEA-A386-2B7437E36B2B}" srcId="{F1915DEC-5C91-416A-92D8-1705DFFA78D0}" destId="{D07D0340-C085-4C0E-BB6C-064C25A45B5A}" srcOrd="0" destOrd="0" parTransId="{9345EB9B-4FC4-41AE-9850-F12605643C07}" sibTransId="{D3AFD1B7-7063-4E83-967A-10F793A2E2EC}"/>
    <dgm:cxn modelId="{504BA2EC-A70E-4B92-87DF-4A191BEC1E17}" srcId="{A648EA4C-F9C4-4E9E-BF96-AD1D5458B983}" destId="{25C61E62-F429-40CA-AE45-87033580D4EE}" srcOrd="2" destOrd="0" parTransId="{0E257E30-93C4-4AB5-80CF-AD0936216169}" sibTransId="{3E7E8358-22CF-46EC-B782-E99CF7E7C93F}"/>
    <dgm:cxn modelId="{4835541B-E07E-4D43-A3BF-A57898BA0B1A}" type="presOf" srcId="{F1915DEC-5C91-416A-92D8-1705DFFA78D0}" destId="{429DA7E6-D442-484D-ABFE-6C60226FA698}" srcOrd="0" destOrd="0" presId="urn:microsoft.com/office/officeart/2005/8/layout/hList1"/>
    <dgm:cxn modelId="{9F765913-87A5-4407-A567-C59D70C558C6}" type="presParOf" srcId="{429DA7E6-D442-484D-ABFE-6C60226FA698}" destId="{0A72D1DE-617D-4821-A472-ECD41094147C}" srcOrd="0" destOrd="0" presId="urn:microsoft.com/office/officeart/2005/8/layout/hList1"/>
    <dgm:cxn modelId="{5D65EF92-EDD4-4BEE-B958-3A465DB971F5}" type="presParOf" srcId="{0A72D1DE-617D-4821-A472-ECD41094147C}" destId="{330DF290-B7F9-4578-96E0-24AE2B5AE8BA}" srcOrd="0" destOrd="0" presId="urn:microsoft.com/office/officeart/2005/8/layout/hList1"/>
    <dgm:cxn modelId="{3994B559-7B29-420C-8943-58BDA9258811}" type="presParOf" srcId="{0A72D1DE-617D-4821-A472-ECD41094147C}" destId="{E2E0FCB2-075C-4B92-8086-853A4DD4DB6D}" srcOrd="1" destOrd="0" presId="urn:microsoft.com/office/officeart/2005/8/layout/hList1"/>
    <dgm:cxn modelId="{0AC12290-F737-4560-97CC-0069A9F7647C}" type="presParOf" srcId="{429DA7E6-D442-484D-ABFE-6C60226FA698}" destId="{E5D93B7C-2561-4B6C-92C9-D73CD98E1AE6}" srcOrd="1" destOrd="0" presId="urn:microsoft.com/office/officeart/2005/8/layout/hList1"/>
    <dgm:cxn modelId="{F44833EC-8973-4557-BCFC-5CFF73B79103}" type="presParOf" srcId="{429DA7E6-D442-484D-ABFE-6C60226FA698}" destId="{02595076-AEF9-4C57-BAF9-B73516B7748B}" srcOrd="2" destOrd="0" presId="urn:microsoft.com/office/officeart/2005/8/layout/hList1"/>
    <dgm:cxn modelId="{FCE1E8EB-3B22-4114-99D4-52F59A1584DD}" type="presParOf" srcId="{02595076-AEF9-4C57-BAF9-B73516B7748B}" destId="{6AB405E4-143F-4BF1-B2E3-8831E5148BF2}" srcOrd="0" destOrd="0" presId="urn:microsoft.com/office/officeart/2005/8/layout/hList1"/>
    <dgm:cxn modelId="{224E9F24-EB32-490F-A977-44C5D16039C8}" type="presParOf" srcId="{02595076-AEF9-4C57-BAF9-B73516B7748B}" destId="{F5AF1D8B-CBE9-4534-89E6-B0BB637E861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B67F56-EAC1-4504-B39F-028384F0DFC7}" type="doc">
      <dgm:prSet loTypeId="urn:microsoft.com/office/officeart/2008/layout/VerticalCurvedList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94613E8-3DB1-4A44-8404-6B0D7963F49B}">
      <dgm:prSet phldrT="[Текст]"/>
      <dgm:spPr/>
      <dgm:t>
        <a:bodyPr/>
        <a:lstStyle/>
        <a:p>
          <a:r>
            <a:rPr lang="ru-RU" dirty="0" smtClean="0"/>
            <a:t>Формировать у детей элементарные представления о ведении домашнего хозяйства (стирка белья, приготовление пищи, ремонт одежды);</a:t>
          </a:r>
          <a:endParaRPr lang="ru-RU" dirty="0"/>
        </a:p>
      </dgm:t>
    </dgm:pt>
    <dgm:pt modelId="{16B6D982-DE2F-4EAD-A7B7-CD2CED36FF47}" type="parTrans" cxnId="{5176B28A-A8AE-47FB-A5E4-2992EE82EC73}">
      <dgm:prSet/>
      <dgm:spPr/>
      <dgm:t>
        <a:bodyPr/>
        <a:lstStyle/>
        <a:p>
          <a:endParaRPr lang="ru-RU"/>
        </a:p>
      </dgm:t>
    </dgm:pt>
    <dgm:pt modelId="{D76EA65F-EB88-4AF4-B58C-761AB851CC40}" type="sibTrans" cxnId="{5176B28A-A8AE-47FB-A5E4-2992EE82EC73}">
      <dgm:prSet/>
      <dgm:spPr/>
      <dgm:t>
        <a:bodyPr/>
        <a:lstStyle/>
        <a:p>
          <a:endParaRPr lang="ru-RU"/>
        </a:p>
      </dgm:t>
    </dgm:pt>
    <dgm:pt modelId="{6B8CBDDC-613F-4199-B71D-6A06BA12FA7D}">
      <dgm:prSet phldrT="[Текст]"/>
      <dgm:spPr/>
      <dgm:t>
        <a:bodyPr/>
        <a:lstStyle/>
        <a:p>
          <a:r>
            <a:rPr lang="ru-RU" dirty="0" smtClean="0"/>
            <a:t>Привлечь детей к оказанию посильной помощи родителям в домашних делах</a:t>
          </a:r>
          <a:endParaRPr lang="ru-RU" dirty="0"/>
        </a:p>
      </dgm:t>
    </dgm:pt>
    <dgm:pt modelId="{FF027B44-120A-4B95-A12C-D10071E9D9DF}" type="parTrans" cxnId="{D1D0581E-97A2-4961-9F87-5884C5D02A36}">
      <dgm:prSet/>
      <dgm:spPr/>
      <dgm:t>
        <a:bodyPr/>
        <a:lstStyle/>
        <a:p>
          <a:endParaRPr lang="ru-RU"/>
        </a:p>
      </dgm:t>
    </dgm:pt>
    <dgm:pt modelId="{A89C7E55-324E-4003-8ABC-D4541CEF7F31}" type="sibTrans" cxnId="{D1D0581E-97A2-4961-9F87-5884C5D02A36}">
      <dgm:prSet/>
      <dgm:spPr/>
      <dgm:t>
        <a:bodyPr/>
        <a:lstStyle/>
        <a:p>
          <a:endParaRPr lang="ru-RU"/>
        </a:p>
      </dgm:t>
    </dgm:pt>
    <dgm:pt modelId="{8E256051-AB56-45A2-A84C-6136FBC67906}" type="pres">
      <dgm:prSet presAssocID="{26B67F56-EAC1-4504-B39F-028384F0DF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00002D9-6923-4684-B6C9-92C4CD9B8ECC}" type="pres">
      <dgm:prSet presAssocID="{26B67F56-EAC1-4504-B39F-028384F0DFC7}" presName="Name1" presStyleCnt="0"/>
      <dgm:spPr/>
      <dgm:t>
        <a:bodyPr/>
        <a:lstStyle/>
        <a:p>
          <a:endParaRPr lang="ru-RU"/>
        </a:p>
      </dgm:t>
    </dgm:pt>
    <dgm:pt modelId="{B4826BDA-29CB-4BEB-8832-78A3879FA307}" type="pres">
      <dgm:prSet presAssocID="{26B67F56-EAC1-4504-B39F-028384F0DFC7}" presName="cycle" presStyleCnt="0"/>
      <dgm:spPr/>
      <dgm:t>
        <a:bodyPr/>
        <a:lstStyle/>
        <a:p>
          <a:endParaRPr lang="ru-RU"/>
        </a:p>
      </dgm:t>
    </dgm:pt>
    <dgm:pt modelId="{86F9D36D-553C-43D4-903E-E40D26B68214}" type="pres">
      <dgm:prSet presAssocID="{26B67F56-EAC1-4504-B39F-028384F0DFC7}" presName="srcNode" presStyleLbl="node1" presStyleIdx="0" presStyleCnt="2"/>
      <dgm:spPr/>
      <dgm:t>
        <a:bodyPr/>
        <a:lstStyle/>
        <a:p>
          <a:endParaRPr lang="ru-RU"/>
        </a:p>
      </dgm:t>
    </dgm:pt>
    <dgm:pt modelId="{EED8392D-0851-4523-8952-F44613F2ABF2}" type="pres">
      <dgm:prSet presAssocID="{26B67F56-EAC1-4504-B39F-028384F0DFC7}" presName="conn" presStyleLbl="parChTrans1D2" presStyleIdx="0" presStyleCnt="1"/>
      <dgm:spPr/>
      <dgm:t>
        <a:bodyPr/>
        <a:lstStyle/>
        <a:p>
          <a:endParaRPr lang="ru-RU"/>
        </a:p>
      </dgm:t>
    </dgm:pt>
    <dgm:pt modelId="{7C81EA8D-7851-45CF-BE74-A363290D7EEB}" type="pres">
      <dgm:prSet presAssocID="{26B67F56-EAC1-4504-B39F-028384F0DFC7}" presName="extraNode" presStyleLbl="node1" presStyleIdx="0" presStyleCnt="2"/>
      <dgm:spPr/>
      <dgm:t>
        <a:bodyPr/>
        <a:lstStyle/>
        <a:p>
          <a:endParaRPr lang="ru-RU"/>
        </a:p>
      </dgm:t>
    </dgm:pt>
    <dgm:pt modelId="{0E2CC1B0-7FDF-4389-94C3-04538B857BE1}" type="pres">
      <dgm:prSet presAssocID="{26B67F56-EAC1-4504-B39F-028384F0DFC7}" presName="dstNode" presStyleLbl="node1" presStyleIdx="0" presStyleCnt="2"/>
      <dgm:spPr/>
      <dgm:t>
        <a:bodyPr/>
        <a:lstStyle/>
        <a:p>
          <a:endParaRPr lang="ru-RU"/>
        </a:p>
      </dgm:t>
    </dgm:pt>
    <dgm:pt modelId="{4B7C838E-21F8-42AA-98E8-D37E412E90F3}" type="pres">
      <dgm:prSet presAssocID="{C94613E8-3DB1-4A44-8404-6B0D7963F49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FA579-472A-4526-84E8-AFBC1BC78DBB}" type="pres">
      <dgm:prSet presAssocID="{C94613E8-3DB1-4A44-8404-6B0D7963F49B}" presName="accent_1" presStyleCnt="0"/>
      <dgm:spPr/>
      <dgm:t>
        <a:bodyPr/>
        <a:lstStyle/>
        <a:p>
          <a:endParaRPr lang="ru-RU"/>
        </a:p>
      </dgm:t>
    </dgm:pt>
    <dgm:pt modelId="{71D008BE-8703-45F2-B5A5-C221C88E2D25}" type="pres">
      <dgm:prSet presAssocID="{C94613E8-3DB1-4A44-8404-6B0D7963F49B}" presName="accentRepeatNode" presStyleLbl="solidFgAcc1" presStyleIdx="0" presStyleCnt="2"/>
      <dgm:spPr>
        <a:solidFill>
          <a:srgbClr val="00B0F0"/>
        </a:solidFill>
        <a:ln>
          <a:solidFill>
            <a:srgbClr val="0070C0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rtDeco"/>
          <a:contourClr>
            <a:schemeClr val="bg1"/>
          </a:contourClr>
        </a:sp3d>
      </dgm:spPr>
      <dgm:t>
        <a:bodyPr/>
        <a:lstStyle/>
        <a:p>
          <a:endParaRPr lang="ru-RU"/>
        </a:p>
      </dgm:t>
    </dgm:pt>
    <dgm:pt modelId="{4CA0FD75-B328-438F-932A-F54ACE464D35}" type="pres">
      <dgm:prSet presAssocID="{6B8CBDDC-613F-4199-B71D-6A06BA12FA7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06EFE-A06B-4944-86C6-E4455932D8A5}" type="pres">
      <dgm:prSet presAssocID="{6B8CBDDC-613F-4199-B71D-6A06BA12FA7D}" presName="accent_2" presStyleCnt="0"/>
      <dgm:spPr/>
      <dgm:t>
        <a:bodyPr/>
        <a:lstStyle/>
        <a:p>
          <a:endParaRPr lang="ru-RU"/>
        </a:p>
      </dgm:t>
    </dgm:pt>
    <dgm:pt modelId="{F55ECBC3-145D-4902-A56E-70C802CF9DCD}" type="pres">
      <dgm:prSet presAssocID="{6B8CBDDC-613F-4199-B71D-6A06BA12FA7D}" presName="accentRepeatNode" presStyleLbl="solidFgAcc1" presStyleIdx="1" presStyleCnt="2" custLinFactNeighborX="6113" custLinFactNeighborY="-2514"/>
      <dgm:spPr>
        <a:solidFill>
          <a:srgbClr val="FFC000"/>
        </a:solidFill>
        <a:ln>
          <a:solidFill>
            <a:srgbClr val="FFC000"/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rtDeco"/>
          <a:contourClr>
            <a:schemeClr val="bg1"/>
          </a:contourClr>
        </a:sp3d>
      </dgm:spPr>
      <dgm:t>
        <a:bodyPr/>
        <a:lstStyle/>
        <a:p>
          <a:endParaRPr lang="ru-RU"/>
        </a:p>
      </dgm:t>
    </dgm:pt>
  </dgm:ptLst>
  <dgm:cxnLst>
    <dgm:cxn modelId="{1BF4ECDB-C5E0-44D5-897A-73A7A5131746}" type="presOf" srcId="{C94613E8-3DB1-4A44-8404-6B0D7963F49B}" destId="{4B7C838E-21F8-42AA-98E8-D37E412E90F3}" srcOrd="0" destOrd="0" presId="urn:microsoft.com/office/officeart/2008/layout/VerticalCurvedList"/>
    <dgm:cxn modelId="{5176B28A-A8AE-47FB-A5E4-2992EE82EC73}" srcId="{26B67F56-EAC1-4504-B39F-028384F0DFC7}" destId="{C94613E8-3DB1-4A44-8404-6B0D7963F49B}" srcOrd="0" destOrd="0" parTransId="{16B6D982-DE2F-4EAD-A7B7-CD2CED36FF47}" sibTransId="{D76EA65F-EB88-4AF4-B58C-761AB851CC40}"/>
    <dgm:cxn modelId="{D1D0581E-97A2-4961-9F87-5884C5D02A36}" srcId="{26B67F56-EAC1-4504-B39F-028384F0DFC7}" destId="{6B8CBDDC-613F-4199-B71D-6A06BA12FA7D}" srcOrd="1" destOrd="0" parTransId="{FF027B44-120A-4B95-A12C-D10071E9D9DF}" sibTransId="{A89C7E55-324E-4003-8ABC-D4541CEF7F31}"/>
    <dgm:cxn modelId="{EA727054-08AD-4625-B5C6-0B214D4CA96C}" type="presOf" srcId="{D76EA65F-EB88-4AF4-B58C-761AB851CC40}" destId="{EED8392D-0851-4523-8952-F44613F2ABF2}" srcOrd="0" destOrd="0" presId="urn:microsoft.com/office/officeart/2008/layout/VerticalCurvedList"/>
    <dgm:cxn modelId="{DB9B5C87-6BB6-41C4-A4D0-6124302A805C}" type="presOf" srcId="{26B67F56-EAC1-4504-B39F-028384F0DFC7}" destId="{8E256051-AB56-45A2-A84C-6136FBC67906}" srcOrd="0" destOrd="0" presId="urn:microsoft.com/office/officeart/2008/layout/VerticalCurvedList"/>
    <dgm:cxn modelId="{5082FD02-8A68-479B-8F3E-266B1E3FE8E2}" type="presOf" srcId="{6B8CBDDC-613F-4199-B71D-6A06BA12FA7D}" destId="{4CA0FD75-B328-438F-932A-F54ACE464D35}" srcOrd="0" destOrd="0" presId="urn:microsoft.com/office/officeart/2008/layout/VerticalCurvedList"/>
    <dgm:cxn modelId="{8B2EB0EC-64D0-4110-A9EF-9917C0F843AE}" type="presParOf" srcId="{8E256051-AB56-45A2-A84C-6136FBC67906}" destId="{300002D9-6923-4684-B6C9-92C4CD9B8ECC}" srcOrd="0" destOrd="0" presId="urn:microsoft.com/office/officeart/2008/layout/VerticalCurvedList"/>
    <dgm:cxn modelId="{E30CA834-23A9-4A85-90BF-52D274A19FC7}" type="presParOf" srcId="{300002D9-6923-4684-B6C9-92C4CD9B8ECC}" destId="{B4826BDA-29CB-4BEB-8832-78A3879FA307}" srcOrd="0" destOrd="0" presId="urn:microsoft.com/office/officeart/2008/layout/VerticalCurvedList"/>
    <dgm:cxn modelId="{79FF8860-A525-4C70-90EB-FDFEAB9CFD17}" type="presParOf" srcId="{B4826BDA-29CB-4BEB-8832-78A3879FA307}" destId="{86F9D36D-553C-43D4-903E-E40D26B68214}" srcOrd="0" destOrd="0" presId="urn:microsoft.com/office/officeart/2008/layout/VerticalCurvedList"/>
    <dgm:cxn modelId="{79B48A2D-9238-4F66-B7F4-EA055BCD4002}" type="presParOf" srcId="{B4826BDA-29CB-4BEB-8832-78A3879FA307}" destId="{EED8392D-0851-4523-8952-F44613F2ABF2}" srcOrd="1" destOrd="0" presId="urn:microsoft.com/office/officeart/2008/layout/VerticalCurvedList"/>
    <dgm:cxn modelId="{E2A2C56E-E925-4FFF-9498-1CCECB3E8C9E}" type="presParOf" srcId="{B4826BDA-29CB-4BEB-8832-78A3879FA307}" destId="{7C81EA8D-7851-45CF-BE74-A363290D7EEB}" srcOrd="2" destOrd="0" presId="urn:microsoft.com/office/officeart/2008/layout/VerticalCurvedList"/>
    <dgm:cxn modelId="{526990F5-F0DB-44CF-BCD0-A1C7D177533B}" type="presParOf" srcId="{B4826BDA-29CB-4BEB-8832-78A3879FA307}" destId="{0E2CC1B0-7FDF-4389-94C3-04538B857BE1}" srcOrd="3" destOrd="0" presId="urn:microsoft.com/office/officeart/2008/layout/VerticalCurvedList"/>
    <dgm:cxn modelId="{12A1344A-6522-472B-A8DA-2EAC189263BB}" type="presParOf" srcId="{300002D9-6923-4684-B6C9-92C4CD9B8ECC}" destId="{4B7C838E-21F8-42AA-98E8-D37E412E90F3}" srcOrd="1" destOrd="0" presId="urn:microsoft.com/office/officeart/2008/layout/VerticalCurvedList"/>
    <dgm:cxn modelId="{EF768497-BA90-4517-AC95-E7FC2E8E1A0B}" type="presParOf" srcId="{300002D9-6923-4684-B6C9-92C4CD9B8ECC}" destId="{D89FA579-472A-4526-84E8-AFBC1BC78DBB}" srcOrd="2" destOrd="0" presId="urn:microsoft.com/office/officeart/2008/layout/VerticalCurvedList"/>
    <dgm:cxn modelId="{CF5EEB43-40D5-4E9F-BEFB-570FE3BF4945}" type="presParOf" srcId="{D89FA579-472A-4526-84E8-AFBC1BC78DBB}" destId="{71D008BE-8703-45F2-B5A5-C221C88E2D25}" srcOrd="0" destOrd="0" presId="urn:microsoft.com/office/officeart/2008/layout/VerticalCurvedList"/>
    <dgm:cxn modelId="{2E661F4A-9F6F-41E4-87BB-D86D2006A0E5}" type="presParOf" srcId="{300002D9-6923-4684-B6C9-92C4CD9B8ECC}" destId="{4CA0FD75-B328-438F-932A-F54ACE464D35}" srcOrd="3" destOrd="0" presId="urn:microsoft.com/office/officeart/2008/layout/VerticalCurvedList"/>
    <dgm:cxn modelId="{0360D6A4-BA99-4A90-B790-5005B1956849}" type="presParOf" srcId="{300002D9-6923-4684-B6C9-92C4CD9B8ECC}" destId="{F4006EFE-A06B-4944-86C6-E4455932D8A5}" srcOrd="4" destOrd="0" presId="urn:microsoft.com/office/officeart/2008/layout/VerticalCurvedList"/>
    <dgm:cxn modelId="{B2CD683C-B493-469B-A8AD-F7DA0A0399CE}" type="presParOf" srcId="{F4006EFE-A06B-4944-86C6-E4455932D8A5}" destId="{F55ECBC3-145D-4902-A56E-70C802CF9D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0DF290-B7F9-4578-96E0-24AE2B5AE8BA}">
      <dsp:nvSpPr>
        <dsp:cNvPr id="0" name=""/>
        <dsp:cNvSpPr/>
      </dsp:nvSpPr>
      <dsp:spPr>
        <a:xfrm>
          <a:off x="18" y="-344048"/>
          <a:ext cx="3983426" cy="6880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</a:t>
          </a:r>
          <a:r>
            <a:rPr lang="ru-RU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-я половина дня	</a:t>
          </a:r>
          <a:br>
            <a:rPr lang="ru-RU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</a:br>
          <a:endParaRPr lang="ru-RU" sz="1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18" y="-344048"/>
        <a:ext cx="3983426" cy="688097"/>
      </dsp:txXfrm>
    </dsp:sp>
    <dsp:sp modelId="{E2E0FCB2-075C-4B92-8086-853A4DD4DB6D}">
      <dsp:nvSpPr>
        <dsp:cNvPr id="0" name=""/>
        <dsp:cNvSpPr/>
      </dsp:nvSpPr>
      <dsp:spPr>
        <a:xfrm>
          <a:off x="0" y="0"/>
          <a:ext cx="3983426" cy="506794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Беседы, речевые ситуации, ситуативные разговоры;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Игровая ситуация, сюрпризный момент;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Загадывание, разгадывание загадок, пересказы, составление рассказов и сказок;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Проблемная ситуация;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Ситуации морального выбора;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Дидактические, конструктивные, подвижные, сюжетно-ролевые игры;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Наблюдения, целевые прогулки, экскурсии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ООД;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Мастерские детского творчества 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0"/>
        <a:ext cx="3983426" cy="5067944"/>
      </dsp:txXfrm>
    </dsp:sp>
    <dsp:sp modelId="{6AB405E4-143F-4BF1-B2E3-8831E5148BF2}">
      <dsp:nvSpPr>
        <dsp:cNvPr id="0" name=""/>
        <dsp:cNvSpPr/>
      </dsp:nvSpPr>
      <dsp:spPr>
        <a:xfrm>
          <a:off x="4536516" y="-344048"/>
          <a:ext cx="3983426" cy="688097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II</a:t>
          </a:r>
          <a:r>
            <a:rPr lang="ru-RU" sz="1800" b="1" kern="1200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rPr>
            <a:t>- я половина дня</a:t>
          </a:r>
          <a:endParaRPr lang="ru-RU" sz="1800" b="1" kern="1200" cap="none" spc="50" dirty="0">
            <a:ln w="13500">
              <a:solidFill>
                <a:schemeClr val="accent1">
                  <a:shade val="2500"/>
                  <a:alpha val="6500"/>
                </a:schemeClr>
              </a:solidFill>
              <a:prstDash val="solid"/>
            </a:ln>
            <a:solidFill>
              <a:schemeClr val="accent1">
                <a:tint val="3000"/>
                <a:alpha val="95000"/>
              </a:schemeClr>
            </a:solidFill>
            <a:effectLst>
              <a:innerShdw blurRad="50900" dist="38500" dir="13500000">
                <a:srgbClr val="000000">
                  <a:alpha val="60000"/>
                </a:srgbClr>
              </a:innerShdw>
            </a:effectLst>
          </a:endParaRPr>
        </a:p>
      </dsp:txBody>
      <dsp:txXfrm>
        <a:off x="4536516" y="-344048"/>
        <a:ext cx="3983426" cy="688097"/>
      </dsp:txXfrm>
    </dsp:sp>
    <dsp:sp modelId="{F5AF1D8B-CBE9-4534-89E6-B0BB637E861E}">
      <dsp:nvSpPr>
        <dsp:cNvPr id="0" name=""/>
        <dsp:cNvSpPr/>
      </dsp:nvSpPr>
      <dsp:spPr>
        <a:xfrm>
          <a:off x="4536516" y="0"/>
          <a:ext cx="3983426" cy="5067944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Тематические праздники, развлечения, конкуры;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Рассказывание, чтение, обсуждение, разучивание, </a:t>
          </a:r>
          <a:r>
            <a:rPr lang="ru-RU" sz="1800" b="1" i="1" kern="1200" dirty="0" err="1" smtClean="0">
              <a:solidFill>
                <a:schemeClr val="accent6">
                  <a:lumMod val="50000"/>
                </a:schemeClr>
              </a:solidFill>
            </a:rPr>
            <a:t>инсценирование</a:t>
          </a: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 произведений, игры- драматизации,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 Театрализованные игры, детские спектакли;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Совместный (общий, коллективный) труд;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</a:rPr>
            <a:t>Выставки изобразительного искусства, вернисажи детского творчества</a:t>
          </a: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536516" y="0"/>
        <a:ext cx="3983426" cy="50679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D8392D-0851-4523-8952-F44613F2ABF2}">
      <dsp:nvSpPr>
        <dsp:cNvPr id="0" name=""/>
        <dsp:cNvSpPr/>
      </dsp:nvSpPr>
      <dsp:spPr>
        <a:xfrm>
          <a:off x="-5609830" y="-865417"/>
          <a:ext cx="6730939" cy="6730939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C838E-21F8-42AA-98E8-D37E412E90F3}">
      <dsp:nvSpPr>
        <dsp:cNvPr id="0" name=""/>
        <dsp:cNvSpPr/>
      </dsp:nvSpPr>
      <dsp:spPr>
        <a:xfrm>
          <a:off x="919144" y="714314"/>
          <a:ext cx="6831344" cy="142842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381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Формировать у детей элементарные представления о ведении домашнего хозяйства (стирка белья, приготовление пищи, ремонт одежды);</a:t>
          </a:r>
          <a:endParaRPr lang="ru-RU" sz="2300" kern="1200" dirty="0"/>
        </a:p>
      </dsp:txBody>
      <dsp:txXfrm>
        <a:off x="919144" y="714314"/>
        <a:ext cx="6831344" cy="1428429"/>
      </dsp:txXfrm>
    </dsp:sp>
    <dsp:sp modelId="{71D008BE-8703-45F2-B5A5-C221C88E2D25}">
      <dsp:nvSpPr>
        <dsp:cNvPr id="0" name=""/>
        <dsp:cNvSpPr/>
      </dsp:nvSpPr>
      <dsp:spPr>
        <a:xfrm>
          <a:off x="26375" y="535761"/>
          <a:ext cx="1785537" cy="1785537"/>
        </a:xfrm>
        <a:prstGeom prst="ellipse">
          <a:avLst/>
        </a:prstGeom>
        <a:solidFill>
          <a:srgbClr val="00B0F0"/>
        </a:solidFill>
        <a:ln w="9525" cap="flat" cmpd="sng" algn="ctr">
          <a:solidFill>
            <a:srgbClr val="0070C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rtDeco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A0FD75-B328-438F-932A-F54ACE464D35}">
      <dsp:nvSpPr>
        <dsp:cNvPr id="0" name=""/>
        <dsp:cNvSpPr/>
      </dsp:nvSpPr>
      <dsp:spPr>
        <a:xfrm>
          <a:off x="919144" y="2857359"/>
          <a:ext cx="6831344" cy="142842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3816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Привлечь детей к оказанию посильной помощи родителям в домашних делах</a:t>
          </a:r>
          <a:endParaRPr lang="ru-RU" sz="2300" kern="1200" dirty="0"/>
        </a:p>
      </dsp:txBody>
      <dsp:txXfrm>
        <a:off x="919144" y="2857359"/>
        <a:ext cx="6831344" cy="1428429"/>
      </dsp:txXfrm>
    </dsp:sp>
    <dsp:sp modelId="{F55ECBC3-145D-4902-A56E-70C802CF9DCD}">
      <dsp:nvSpPr>
        <dsp:cNvPr id="0" name=""/>
        <dsp:cNvSpPr/>
      </dsp:nvSpPr>
      <dsp:spPr>
        <a:xfrm>
          <a:off x="135525" y="2633917"/>
          <a:ext cx="1785537" cy="1785537"/>
        </a:xfrm>
        <a:prstGeom prst="ellipse">
          <a:avLst/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artDeco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FCC22-9683-4D62-A0AF-4B49801CB46E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97B1-29F8-4367-9639-E1A875F0C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10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-1539552"/>
            <a:ext cx="8254751" cy="7385987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725144"/>
            <a:ext cx="1734683" cy="1584176"/>
          </a:xfrm>
          <a:prstGeom prst="ellipse">
            <a:avLst/>
          </a:prstGeom>
          <a:ln w="381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7344816" cy="2339104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Реализация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парциальной образовательной программы для дошкольных образовательных организаций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ru-RU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Семьеведение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1960" y="4988654"/>
            <a:ext cx="4774379" cy="18693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Кирина </a:t>
            </a:r>
            <a:endParaRPr lang="ru-RU" sz="3200" b="1" dirty="0">
              <a:solidFill>
                <a:srgbClr val="C00000"/>
              </a:solidFill>
            </a:endParaRPr>
          </a:p>
          <a:p>
            <a:pPr lvl="0" algn="ctr"/>
            <a:r>
              <a:rPr lang="ru-RU" sz="3200" b="1" dirty="0" smtClean="0">
                <a:solidFill>
                  <a:srgbClr val="C00000"/>
                </a:solidFill>
              </a:rPr>
              <a:t>Наталья Николаевна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воспитатель </a:t>
            </a: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МБДОУ ДС № 19 г. Кузнецка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18510" y="4150098"/>
            <a:ext cx="2556284" cy="232103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59632" y="2674846"/>
            <a:ext cx="2592288" cy="2304256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57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12576" y="-459432"/>
            <a:ext cx="9756576" cy="7317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4544" y="-243408"/>
            <a:ext cx="9468544" cy="7101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9828584" cy="7371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27388" y="0"/>
            <a:ext cx="9471388" cy="7103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r="-3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50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Тематический день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«Моя семья»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IMG_моя семья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Тематический день 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«Моя семья»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93037792"/>
              </p:ext>
            </p:extLst>
          </p:nvPr>
        </p:nvGraphicFramePr>
        <p:xfrm>
          <a:off x="251520" y="1628800"/>
          <a:ext cx="8532948" cy="506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83568" y="188640"/>
            <a:ext cx="7920880" cy="648072"/>
          </a:xfrm>
          <a:prstGeom prst="roundRect">
            <a:avLst/>
          </a:prstGeom>
          <a:solidFill>
            <a:srgbClr val="FABE6E"/>
          </a:solidFill>
          <a:scene3d>
            <a:camera prst="orthographicFront"/>
            <a:lightRig rig="soft" dir="t">
              <a:rot lat="0" lon="0" rev="0"/>
            </a:lightRig>
          </a:scene3d>
          <a:sp3d extrusionH="292100" contourW="12700">
            <a:bevelT w="190500"/>
            <a:bevelB w="63500"/>
            <a:extrusionClr>
              <a:srgbClr val="F7B7F4"/>
            </a:extrusionClr>
            <a:contourClr>
              <a:srgbClr val="EC46F0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rgbClr val="F79646">
                    <a:lumMod val="50000"/>
                  </a:srgbClr>
                </a:solidFill>
              </a:rPr>
              <a:t>Структура дня</a:t>
            </a:r>
          </a:p>
        </p:txBody>
      </p:sp>
    </p:spTree>
    <p:extLst>
      <p:ext uri="{BB962C8B-B14F-4D97-AF65-F5344CB8AC3E}">
        <p14:creationId xmlns:p14="http://schemas.microsoft.com/office/powerpoint/2010/main" xmlns="" val="1824245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297606699"/>
              </p:ext>
            </p:extLst>
          </p:nvPr>
        </p:nvGraphicFramePr>
        <p:xfrm>
          <a:off x="1187624" y="1189687"/>
          <a:ext cx="7776864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501630"/>
            <a:ext cx="2174547" cy="1356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2606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тематического дня:</a:t>
            </a:r>
            <a:endParaRPr lang="ru-RU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493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9048" y="-216786"/>
            <a:ext cx="9433048" cy="7074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7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3427" y="-55070"/>
            <a:ext cx="9217427" cy="6913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моя семья 7б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71388" cy="7461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153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Реализация  парциальной образовательной программы для дошкольных образовательных организаций «Семьеведение»</vt:lpstr>
      <vt:lpstr> Тематический день  «Моя семья»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</cp:lastModifiedBy>
  <cp:revision>108</cp:revision>
  <dcterms:created xsi:type="dcterms:W3CDTF">2016-02-29T16:00:55Z</dcterms:created>
  <dcterms:modified xsi:type="dcterms:W3CDTF">2018-02-28T17:05:40Z</dcterms:modified>
</cp:coreProperties>
</file>